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2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47CF5A-E41A-45D4-9E20-9DDE75EFB0CF}" v="3" dt="2024-01-30T16:32:21.5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2" autoAdjust="0"/>
    <p:restoredTop sz="94660"/>
  </p:normalViewPr>
  <p:slideViewPr>
    <p:cSldViewPr snapToGrid="0">
      <p:cViewPr varScale="1">
        <p:scale>
          <a:sx n="94" d="100"/>
          <a:sy n="94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ys Murphy Rising" userId="66d93dac6d69d1ed" providerId="LiveId" clId="{3F47CF5A-E41A-45D4-9E20-9DDE75EFB0CF}"/>
    <pc:docChg chg="undo custSel addSld delSld modSld">
      <pc:chgData name="Janys Murphy Rising" userId="66d93dac6d69d1ed" providerId="LiveId" clId="{3F47CF5A-E41A-45D4-9E20-9DDE75EFB0CF}" dt="2024-01-31T19:48:42.445" v="1780" actId="6549"/>
      <pc:docMkLst>
        <pc:docMk/>
      </pc:docMkLst>
      <pc:sldChg chg="addSp delSp modSp mod setBg delDesignElem">
        <pc:chgData name="Janys Murphy Rising" userId="66d93dac6d69d1ed" providerId="LiveId" clId="{3F47CF5A-E41A-45D4-9E20-9DDE75EFB0CF}" dt="2024-01-31T19:48:01.091" v="1779" actId="27636"/>
        <pc:sldMkLst>
          <pc:docMk/>
          <pc:sldMk cId="2587713686" sldId="256"/>
        </pc:sldMkLst>
        <pc:spChg chg="mod">
          <ac:chgData name="Janys Murphy Rising" userId="66d93dac6d69d1ed" providerId="LiveId" clId="{3F47CF5A-E41A-45D4-9E20-9DDE75EFB0CF}" dt="2024-01-30T16:32:36.322" v="403" actId="26606"/>
          <ac:spMkLst>
            <pc:docMk/>
            <pc:sldMk cId="2587713686" sldId="256"/>
            <ac:spMk id="2" creationId="{37F8A6D0-7FA4-4987-0AE2-1119AB137021}"/>
          </ac:spMkLst>
        </pc:spChg>
        <pc:spChg chg="mod">
          <ac:chgData name="Janys Murphy Rising" userId="66d93dac6d69d1ed" providerId="LiveId" clId="{3F47CF5A-E41A-45D4-9E20-9DDE75EFB0CF}" dt="2024-01-31T19:48:01.091" v="1779" actId="27636"/>
          <ac:spMkLst>
            <pc:docMk/>
            <pc:sldMk cId="2587713686" sldId="256"/>
            <ac:spMk id="3" creationId="{0C1A7F21-751E-9716-E4FF-7884AC765E71}"/>
          </ac:spMkLst>
        </pc:spChg>
        <pc:spChg chg="del">
          <ac:chgData name="Janys Murphy Rising" userId="66d93dac6d69d1ed" providerId="LiveId" clId="{3F47CF5A-E41A-45D4-9E20-9DDE75EFB0CF}" dt="2024-01-30T16:19:44.097" v="132" actId="26606"/>
          <ac:spMkLst>
            <pc:docMk/>
            <pc:sldMk cId="2587713686" sldId="256"/>
            <ac:spMk id="8" creationId="{A8DB9CD9-59B1-4D73-BC4C-98796A48EF9B}"/>
          </ac:spMkLst>
        </pc:spChg>
        <pc:spChg chg="del">
          <ac:chgData name="Janys Murphy Rising" userId="66d93dac6d69d1ed" providerId="LiveId" clId="{3F47CF5A-E41A-45D4-9E20-9DDE75EFB0CF}" dt="2024-01-30T16:19:44.097" v="132" actId="26606"/>
          <ac:spMkLst>
            <pc:docMk/>
            <pc:sldMk cId="2587713686" sldId="256"/>
            <ac:spMk id="10" creationId="{8874A6A9-41FF-4E33-AFA8-F9F81436A59E}"/>
          </ac:spMkLst>
        </pc:spChg>
        <pc:spChg chg="add del">
          <ac:chgData name="Janys Murphy Rising" userId="66d93dac6d69d1ed" providerId="LiveId" clId="{3F47CF5A-E41A-45D4-9E20-9DDE75EFB0CF}" dt="2024-01-30T16:31:52.713" v="398" actId="26606"/>
          <ac:spMkLst>
            <pc:docMk/>
            <pc:sldMk cId="2587713686" sldId="256"/>
            <ac:spMk id="25" creationId="{32E62931-8EB4-42BB-BAAB-D8757BE66D8E}"/>
          </ac:spMkLst>
        </pc:spChg>
        <pc:spChg chg="add">
          <ac:chgData name="Janys Murphy Rising" userId="66d93dac6d69d1ed" providerId="LiveId" clId="{3F47CF5A-E41A-45D4-9E20-9DDE75EFB0CF}" dt="2024-01-30T16:32:36.322" v="403" actId="26606"/>
          <ac:spMkLst>
            <pc:docMk/>
            <pc:sldMk cId="2587713686" sldId="256"/>
            <ac:spMk id="26" creationId="{51D58666-E26B-4EAE-AA74-9C74E4BAF3E1}"/>
          </ac:spMkLst>
        </pc:spChg>
        <pc:spChg chg="add del">
          <ac:chgData name="Janys Murphy Rising" userId="66d93dac6d69d1ed" providerId="LiveId" clId="{3F47CF5A-E41A-45D4-9E20-9DDE75EFB0CF}" dt="2024-01-30T16:32:21.559" v="400"/>
          <ac:spMkLst>
            <pc:docMk/>
            <pc:sldMk cId="2587713686" sldId="256"/>
            <ac:spMk id="30" creationId="{D47766EE-4192-4B2D-A5A0-F60F9A5F743F}"/>
          </ac:spMkLst>
        </pc:spChg>
        <pc:spChg chg="add del">
          <ac:chgData name="Janys Murphy Rising" userId="66d93dac6d69d1ed" providerId="LiveId" clId="{3F47CF5A-E41A-45D4-9E20-9DDE75EFB0CF}" dt="2024-01-30T16:32:21.559" v="400"/>
          <ac:spMkLst>
            <pc:docMk/>
            <pc:sldMk cId="2587713686" sldId="256"/>
            <ac:spMk id="32" creationId="{D6705569-F545-4F47-A260-A9202826EA20}"/>
          </ac:spMkLst>
        </pc:spChg>
        <pc:grpChg chg="del">
          <ac:chgData name="Janys Murphy Rising" userId="66d93dac6d69d1ed" providerId="LiveId" clId="{3F47CF5A-E41A-45D4-9E20-9DDE75EFB0CF}" dt="2024-01-30T16:19:44.097" v="132" actId="26606"/>
          <ac:grpSpMkLst>
            <pc:docMk/>
            <pc:sldMk cId="2587713686" sldId="256"/>
            <ac:grpSpMk id="12" creationId="{721D730E-1F97-4071-B143-B05E6D2599BC}"/>
          </ac:grpSpMkLst>
        </pc:grpChg>
        <pc:grpChg chg="add">
          <ac:chgData name="Janys Murphy Rising" userId="66d93dac6d69d1ed" providerId="LiveId" clId="{3F47CF5A-E41A-45D4-9E20-9DDE75EFB0CF}" dt="2024-01-30T16:32:36.322" v="403" actId="26606"/>
          <ac:grpSpMkLst>
            <pc:docMk/>
            <pc:sldMk cId="2587713686" sldId="256"/>
            <ac:grpSpMk id="28" creationId="{67288C4F-0F6C-4226-B8D2-C0EE4786C567}"/>
          </ac:grpSpMkLst>
        </pc:grpChg>
        <pc:picChg chg="add mod ord">
          <ac:chgData name="Janys Murphy Rising" userId="66d93dac6d69d1ed" providerId="LiveId" clId="{3F47CF5A-E41A-45D4-9E20-9DDE75EFB0CF}" dt="2024-01-30T16:32:36.322" v="403" actId="26606"/>
          <ac:picMkLst>
            <pc:docMk/>
            <pc:sldMk cId="2587713686" sldId="256"/>
            <ac:picMk id="21" creationId="{3371A373-53CE-C46A-ED33-AAB6A6707AB7}"/>
          </ac:picMkLst>
        </pc:picChg>
        <pc:cxnChg chg="add">
          <ac:chgData name="Janys Murphy Rising" userId="66d93dac6d69d1ed" providerId="LiveId" clId="{3F47CF5A-E41A-45D4-9E20-9DDE75EFB0CF}" dt="2024-01-30T16:32:36.322" v="403" actId="26606"/>
          <ac:cxnSpMkLst>
            <pc:docMk/>
            <pc:sldMk cId="2587713686" sldId="256"/>
            <ac:cxnSpMk id="34" creationId="{EE0488CE-8E24-413E-B105-426B0506EB5E}"/>
          </ac:cxnSpMkLst>
        </pc:cxnChg>
      </pc:sldChg>
      <pc:sldChg chg="addSp delSp modSp mod setBg modClrScheme delDesignElem chgLayout">
        <pc:chgData name="Janys Murphy Rising" userId="66d93dac6d69d1ed" providerId="LiveId" clId="{3F47CF5A-E41A-45D4-9E20-9DDE75EFB0CF}" dt="2024-01-31T19:48:42.445" v="1780" actId="6549"/>
        <pc:sldMkLst>
          <pc:docMk/>
          <pc:sldMk cId="2493931114" sldId="257"/>
        </pc:sldMkLst>
        <pc:spChg chg="mod ord">
          <ac:chgData name="Janys Murphy Rising" userId="66d93dac6d69d1ed" providerId="LiveId" clId="{3F47CF5A-E41A-45D4-9E20-9DDE75EFB0CF}" dt="2024-01-30T16:55:54.493" v="1145" actId="14100"/>
          <ac:spMkLst>
            <pc:docMk/>
            <pc:sldMk cId="2493931114" sldId="257"/>
            <ac:spMk id="2" creationId="{F35EE6C5-5821-36EA-DC7C-D48087DECA05}"/>
          </ac:spMkLst>
        </pc:spChg>
        <pc:spChg chg="mod ord">
          <ac:chgData name="Janys Murphy Rising" userId="66d93dac6d69d1ed" providerId="LiveId" clId="{3F47CF5A-E41A-45D4-9E20-9DDE75EFB0CF}" dt="2024-01-30T18:02:55.198" v="1733" actId="255"/>
          <ac:spMkLst>
            <pc:docMk/>
            <pc:sldMk cId="2493931114" sldId="257"/>
            <ac:spMk id="3" creationId="{7297326F-1F58-4EB4-0C7C-D138B0FC2752}"/>
          </ac:spMkLst>
        </pc:spChg>
        <pc:spChg chg="add del mod ord">
          <ac:chgData name="Janys Murphy Rising" userId="66d93dac6d69d1ed" providerId="LiveId" clId="{3F47CF5A-E41A-45D4-9E20-9DDE75EFB0CF}" dt="2024-01-30T16:22:12.114" v="155" actId="700"/>
          <ac:spMkLst>
            <pc:docMk/>
            <pc:sldMk cId="2493931114" sldId="257"/>
            <ac:spMk id="4" creationId="{6A30733D-512A-06B9-90EF-C60EE25EE952}"/>
          </ac:spMkLst>
        </pc:spChg>
        <pc:spChg chg="add del mod ord">
          <ac:chgData name="Janys Murphy Rising" userId="66d93dac6d69d1ed" providerId="LiveId" clId="{3F47CF5A-E41A-45D4-9E20-9DDE75EFB0CF}" dt="2024-01-30T16:23:07.648" v="162" actId="700"/>
          <ac:spMkLst>
            <pc:docMk/>
            <pc:sldMk cId="2493931114" sldId="257"/>
            <ac:spMk id="5" creationId="{A202842C-A8C8-CEBB-6236-5C2306942051}"/>
          </ac:spMkLst>
        </pc:spChg>
        <pc:spChg chg="add del mod ord">
          <ac:chgData name="Janys Murphy Rising" userId="66d93dac6d69d1ed" providerId="LiveId" clId="{3F47CF5A-E41A-45D4-9E20-9DDE75EFB0CF}" dt="2024-01-31T19:48:42.445" v="1780" actId="6549"/>
          <ac:spMkLst>
            <pc:docMk/>
            <pc:sldMk cId="2493931114" sldId="257"/>
            <ac:spMk id="6" creationId="{945DF6F3-FCFD-611B-7F74-7305BC048D94}"/>
          </ac:spMkLst>
        </pc:spChg>
        <pc:spChg chg="del">
          <ac:chgData name="Janys Murphy Rising" userId="66d93dac6d69d1ed" providerId="LiveId" clId="{3F47CF5A-E41A-45D4-9E20-9DDE75EFB0CF}" dt="2024-01-30T16:20:53.060" v="144" actId="26606"/>
          <ac:spMkLst>
            <pc:docMk/>
            <pc:sldMk cId="2493931114" sldId="257"/>
            <ac:spMk id="8" creationId="{4BC99CB9-DDAD-44A2-8A1C-E3AF4E72DF5C}"/>
          </ac:spMkLst>
        </pc:spChg>
        <pc:spChg chg="del">
          <ac:chgData name="Janys Murphy Rising" userId="66d93dac6d69d1ed" providerId="LiveId" clId="{3F47CF5A-E41A-45D4-9E20-9DDE75EFB0CF}" dt="2024-01-30T16:20:53.060" v="144" actId="26606"/>
          <ac:spMkLst>
            <pc:docMk/>
            <pc:sldMk cId="2493931114" sldId="257"/>
            <ac:spMk id="10" creationId="{64053CBF-3932-45FF-8285-EE5146085F3A}"/>
          </ac:spMkLst>
        </pc:spChg>
        <pc:spChg chg="add del">
          <ac:chgData name="Janys Murphy Rising" userId="66d93dac6d69d1ed" providerId="LiveId" clId="{3F47CF5A-E41A-45D4-9E20-9DDE75EFB0CF}" dt="2024-01-30T16:22:55.363" v="160" actId="26606"/>
          <ac:spMkLst>
            <pc:docMk/>
            <pc:sldMk cId="2493931114" sldId="257"/>
            <ac:spMk id="28" creationId="{8181FC64-B306-4821-98E2-780662EFC486}"/>
          </ac:spMkLst>
        </pc:spChg>
        <pc:spChg chg="add del">
          <ac:chgData name="Janys Murphy Rising" userId="66d93dac6d69d1ed" providerId="LiveId" clId="{3F47CF5A-E41A-45D4-9E20-9DDE75EFB0CF}" dt="2024-01-30T16:21:53.484" v="150" actId="26606"/>
          <ac:spMkLst>
            <pc:docMk/>
            <pc:sldMk cId="2493931114" sldId="257"/>
            <ac:spMk id="29" creationId="{BACC6370-2D7E-4714-9D71-7542949D7D5D}"/>
          </ac:spMkLst>
        </pc:spChg>
        <pc:spChg chg="add del">
          <ac:chgData name="Janys Murphy Rising" userId="66d93dac6d69d1ed" providerId="LiveId" clId="{3F47CF5A-E41A-45D4-9E20-9DDE75EFB0CF}" dt="2024-01-30T16:22:55.363" v="160" actId="26606"/>
          <ac:spMkLst>
            <pc:docMk/>
            <pc:sldMk cId="2493931114" sldId="257"/>
            <ac:spMk id="30" creationId="{5871FC61-DD4E-47D4-81FD-8A7E7D12B371}"/>
          </ac:spMkLst>
        </pc:spChg>
        <pc:spChg chg="add del">
          <ac:chgData name="Janys Murphy Rising" userId="66d93dac6d69d1ed" providerId="LiveId" clId="{3F47CF5A-E41A-45D4-9E20-9DDE75EFB0CF}" dt="2024-01-30T16:21:53.484" v="150" actId="26606"/>
          <ac:spMkLst>
            <pc:docMk/>
            <pc:sldMk cId="2493931114" sldId="257"/>
            <ac:spMk id="31" creationId="{F68B3F68-107C-434F-AA38-110D5EA91B85}"/>
          </ac:spMkLst>
        </pc:spChg>
        <pc:spChg chg="add del">
          <ac:chgData name="Janys Murphy Rising" userId="66d93dac6d69d1ed" providerId="LiveId" clId="{3F47CF5A-E41A-45D4-9E20-9DDE75EFB0CF}" dt="2024-01-30T16:22:55.363" v="160" actId="26606"/>
          <ac:spMkLst>
            <pc:docMk/>
            <pc:sldMk cId="2493931114" sldId="257"/>
            <ac:spMk id="32" creationId="{F9EC3F91-A75C-4F74-867E-E4C28C13546B}"/>
          </ac:spMkLst>
        </pc:spChg>
        <pc:spChg chg="add del">
          <ac:chgData name="Janys Murphy Rising" userId="66d93dac6d69d1ed" providerId="LiveId" clId="{3F47CF5A-E41A-45D4-9E20-9DDE75EFB0CF}" dt="2024-01-30T16:21:53.484" v="150" actId="26606"/>
          <ac:spMkLst>
            <pc:docMk/>
            <pc:sldMk cId="2493931114" sldId="257"/>
            <ac:spMk id="33" creationId="{AAD0DBB9-1A4B-4391-81D4-CB19F9AB918A}"/>
          </ac:spMkLst>
        </pc:spChg>
        <pc:spChg chg="add del">
          <ac:chgData name="Janys Murphy Rising" userId="66d93dac6d69d1ed" providerId="LiveId" clId="{3F47CF5A-E41A-45D4-9E20-9DDE75EFB0CF}" dt="2024-01-30T16:22:55.363" v="160" actId="26606"/>
          <ac:spMkLst>
            <pc:docMk/>
            <pc:sldMk cId="2493931114" sldId="257"/>
            <ac:spMk id="34" creationId="{829A1E2C-5AC8-40FC-99E9-832069D39792}"/>
          </ac:spMkLst>
        </pc:spChg>
        <pc:spChg chg="add del">
          <ac:chgData name="Janys Murphy Rising" userId="66d93dac6d69d1ed" providerId="LiveId" clId="{3F47CF5A-E41A-45D4-9E20-9DDE75EFB0CF}" dt="2024-01-30T16:21:53.484" v="150" actId="26606"/>
          <ac:spMkLst>
            <pc:docMk/>
            <pc:sldMk cId="2493931114" sldId="257"/>
            <ac:spMk id="35" creationId="{063BBA22-50EA-4C4D-BE05-F1CE4E63AA56}"/>
          </ac:spMkLst>
        </pc:spChg>
        <pc:spChg chg="add del">
          <ac:chgData name="Janys Murphy Rising" userId="66d93dac6d69d1ed" providerId="LiveId" clId="{3F47CF5A-E41A-45D4-9E20-9DDE75EFB0CF}" dt="2024-01-30T16:22:54.354" v="157" actId="26606"/>
          <ac:spMkLst>
            <pc:docMk/>
            <pc:sldMk cId="2493931114" sldId="257"/>
            <ac:spMk id="36" creationId="{04812C46-200A-4DEB-A05E-3ED6C68C2387}"/>
          </ac:spMkLst>
        </pc:spChg>
        <pc:spChg chg="add del">
          <ac:chgData name="Janys Murphy Rising" userId="66d93dac6d69d1ed" providerId="LiveId" clId="{3F47CF5A-E41A-45D4-9E20-9DDE75EFB0CF}" dt="2024-01-30T16:22:03.500" v="152" actId="26606"/>
          <ac:spMkLst>
            <pc:docMk/>
            <pc:sldMk cId="2493931114" sldId="257"/>
            <ac:spMk id="37" creationId="{955A2079-FA98-4876-80F0-72364A7D2EA4}"/>
          </ac:spMkLst>
        </pc:spChg>
        <pc:spChg chg="add del">
          <ac:chgData name="Janys Murphy Rising" userId="66d93dac6d69d1ed" providerId="LiveId" clId="{3F47CF5A-E41A-45D4-9E20-9DDE75EFB0CF}" dt="2024-01-30T16:22:54.354" v="157" actId="26606"/>
          <ac:spMkLst>
            <pc:docMk/>
            <pc:sldMk cId="2493931114" sldId="257"/>
            <ac:spMk id="38" creationId="{D1EA859B-E555-4109-94F3-6700E046E008}"/>
          </ac:spMkLst>
        </pc:spChg>
        <pc:spChg chg="add del">
          <ac:chgData name="Janys Murphy Rising" userId="66d93dac6d69d1ed" providerId="LiveId" clId="{3F47CF5A-E41A-45D4-9E20-9DDE75EFB0CF}" dt="2024-01-30T16:22:11.230" v="154" actId="26606"/>
          <ac:spMkLst>
            <pc:docMk/>
            <pc:sldMk cId="2493931114" sldId="257"/>
            <ac:spMk id="39" creationId="{47FC6A8B-34F9-40FB-AA2D-E34168F52850}"/>
          </ac:spMkLst>
        </pc:spChg>
        <pc:spChg chg="add del">
          <ac:chgData name="Janys Murphy Rising" userId="66d93dac6d69d1ed" providerId="LiveId" clId="{3F47CF5A-E41A-45D4-9E20-9DDE75EFB0CF}" dt="2024-01-30T16:22:11.230" v="154" actId="26606"/>
          <ac:spMkLst>
            <pc:docMk/>
            <pc:sldMk cId="2493931114" sldId="257"/>
            <ac:spMk id="40" creationId="{05DF7B3C-29EF-4ADC-BFDC-C3A038AC4326}"/>
          </ac:spMkLst>
        </pc:spChg>
        <pc:spChg chg="add del">
          <ac:chgData name="Janys Murphy Rising" userId="66d93dac6d69d1ed" providerId="LiveId" clId="{3F47CF5A-E41A-45D4-9E20-9DDE75EFB0CF}" dt="2024-01-30T16:22:11.230" v="154" actId="26606"/>
          <ac:spMkLst>
            <pc:docMk/>
            <pc:sldMk cId="2493931114" sldId="257"/>
            <ac:spMk id="41" creationId="{20289037-6999-491E-AA63-CC1C3CBBF868}"/>
          </ac:spMkLst>
        </pc:spChg>
        <pc:spChg chg="add del">
          <ac:chgData name="Janys Murphy Rising" userId="66d93dac6d69d1ed" providerId="LiveId" clId="{3F47CF5A-E41A-45D4-9E20-9DDE75EFB0CF}" dt="2024-01-30T16:22:11.230" v="154" actId="26606"/>
          <ac:spMkLst>
            <pc:docMk/>
            <pc:sldMk cId="2493931114" sldId="257"/>
            <ac:spMk id="42" creationId="{497CF6DF-9FF9-4D10-B338-0BEFC0AA3179}"/>
          </ac:spMkLst>
        </pc:spChg>
        <pc:spChg chg="add del">
          <ac:chgData name="Janys Murphy Rising" userId="66d93dac6d69d1ed" providerId="LiveId" clId="{3F47CF5A-E41A-45D4-9E20-9DDE75EFB0CF}" dt="2024-01-30T16:23:22.140" v="164" actId="700"/>
          <ac:spMkLst>
            <pc:docMk/>
            <pc:sldMk cId="2493931114" sldId="257"/>
            <ac:spMk id="47" creationId="{950A315C-978A-4A52-966E-55B2698F2A8E}"/>
          </ac:spMkLst>
        </pc:spChg>
        <pc:spChg chg="add del">
          <ac:chgData name="Janys Murphy Rising" userId="66d93dac6d69d1ed" providerId="LiveId" clId="{3F47CF5A-E41A-45D4-9E20-9DDE75EFB0CF}" dt="2024-01-30T16:23:22.140" v="164" actId="700"/>
          <ac:spMkLst>
            <pc:docMk/>
            <pc:sldMk cId="2493931114" sldId="257"/>
            <ac:spMk id="48" creationId="{10CE40DC-5723-449B-A365-A61D8C262E93}"/>
          </ac:spMkLst>
        </pc:spChg>
        <pc:spChg chg="add del">
          <ac:chgData name="Janys Murphy Rising" userId="66d93dac6d69d1ed" providerId="LiveId" clId="{3F47CF5A-E41A-45D4-9E20-9DDE75EFB0CF}" dt="2024-01-30T16:23:22.140" v="164" actId="700"/>
          <ac:spMkLst>
            <pc:docMk/>
            <pc:sldMk cId="2493931114" sldId="257"/>
            <ac:spMk id="49" creationId="{9854DBCA-D3C3-4C19-9B2E-DFA0BE647266}"/>
          </ac:spMkLst>
        </pc:spChg>
        <pc:spChg chg="add del">
          <ac:chgData name="Janys Murphy Rising" userId="66d93dac6d69d1ed" providerId="LiveId" clId="{3F47CF5A-E41A-45D4-9E20-9DDE75EFB0CF}" dt="2024-01-30T16:23:22.140" v="164" actId="700"/>
          <ac:spMkLst>
            <pc:docMk/>
            <pc:sldMk cId="2493931114" sldId="257"/>
            <ac:spMk id="50" creationId="{E1383CB6-8BE5-4911-970B-A4151A07E734}"/>
          </ac:spMkLst>
        </pc:spChg>
        <pc:spChg chg="add del">
          <ac:chgData name="Janys Murphy Rising" userId="66d93dac6d69d1ed" providerId="LiveId" clId="{3F47CF5A-E41A-45D4-9E20-9DDE75EFB0CF}" dt="2024-01-30T16:23:22.140" v="164" actId="700"/>
          <ac:spMkLst>
            <pc:docMk/>
            <pc:sldMk cId="2493931114" sldId="257"/>
            <ac:spMk id="51" creationId="{842D14D1-56B7-40CD-8694-A9A48170C0CB}"/>
          </ac:spMkLst>
        </pc:spChg>
        <pc:grpChg chg="add">
          <ac:chgData name="Janys Murphy Rising" userId="66d93dac6d69d1ed" providerId="LiveId" clId="{3F47CF5A-E41A-45D4-9E20-9DDE75EFB0CF}" dt="2024-01-30T16:55:47.067" v="1144" actId="26606"/>
          <ac:grpSpMkLst>
            <pc:docMk/>
            <pc:sldMk cId="2493931114" sldId="257"/>
            <ac:grpSpMk id="11" creationId="{C93797FD-7F0A-483E-966E-7FE88F8D8798}"/>
          </ac:grpSpMkLst>
        </pc:grpChg>
        <pc:grpChg chg="del">
          <ac:chgData name="Janys Murphy Rising" userId="66d93dac6d69d1ed" providerId="LiveId" clId="{3F47CF5A-E41A-45D4-9E20-9DDE75EFB0CF}" dt="2024-01-30T16:20:53.060" v="144" actId="26606"/>
          <ac:grpSpMkLst>
            <pc:docMk/>
            <pc:sldMk cId="2493931114" sldId="257"/>
            <ac:grpSpMk id="12" creationId="{2E751C04-BEA6-446B-A678-9C74819EBD4C}"/>
          </ac:grpSpMkLst>
        </pc:grpChg>
        <pc:grpChg chg="del">
          <ac:chgData name="Janys Murphy Rising" userId="66d93dac6d69d1ed" providerId="LiveId" clId="{3F47CF5A-E41A-45D4-9E20-9DDE75EFB0CF}" dt="2024-01-30T16:20:53.060" v="144" actId="26606"/>
          <ac:grpSpMkLst>
            <pc:docMk/>
            <pc:sldMk cId="2493931114" sldId="257"/>
            <ac:grpSpMk id="18" creationId="{B63ACBA3-DEFD-4C6D-BBA0-64468FA99C2D}"/>
          </ac:grpSpMkLst>
        </pc:grpChg>
        <pc:grpChg chg="add">
          <ac:chgData name="Janys Murphy Rising" userId="66d93dac6d69d1ed" providerId="LiveId" clId="{3F47CF5A-E41A-45D4-9E20-9DDE75EFB0CF}" dt="2024-01-30T16:55:47.067" v="1144" actId="26606"/>
          <ac:grpSpMkLst>
            <pc:docMk/>
            <pc:sldMk cId="2493931114" sldId="257"/>
            <ac:grpSpMk id="19" creationId="{E7DEDD00-5E71-418B-9C3C-9B71B018221A}"/>
          </ac:grpSpMkLst>
        </pc:grpChg>
        <pc:grpChg chg="add del">
          <ac:chgData name="Janys Murphy Rising" userId="66d93dac6d69d1ed" providerId="LiveId" clId="{3F47CF5A-E41A-45D4-9E20-9DDE75EFB0CF}" dt="2024-01-30T16:22:55.338" v="159" actId="26606"/>
          <ac:grpSpMkLst>
            <pc:docMk/>
            <pc:sldMk cId="2493931114" sldId="257"/>
            <ac:grpSpMk id="43" creationId="{31C49F18-8757-4E87-5C2E-9D6D7B82BA3B}"/>
          </ac:grpSpMkLst>
        </pc:grpChg>
        <pc:picChg chg="add mod">
          <ac:chgData name="Janys Murphy Rising" userId="66d93dac6d69d1ed" providerId="LiveId" clId="{3F47CF5A-E41A-45D4-9E20-9DDE75EFB0CF}" dt="2024-01-30T16:23:46.886" v="189"/>
          <ac:picMkLst>
            <pc:docMk/>
            <pc:sldMk cId="2493931114" sldId="257"/>
            <ac:picMk id="7" creationId="{68C28D5F-D04E-5819-B7E4-70D1A6470E8F}"/>
          </ac:picMkLst>
        </pc:picChg>
        <pc:picChg chg="add del mod ord">
          <ac:chgData name="Janys Murphy Rising" userId="66d93dac6d69d1ed" providerId="LiveId" clId="{3F47CF5A-E41A-45D4-9E20-9DDE75EFB0CF}" dt="2024-01-30T16:23:15.706" v="163" actId="21"/>
          <ac:picMkLst>
            <pc:docMk/>
            <pc:sldMk cId="2493931114" sldId="257"/>
            <ac:picMk id="24" creationId="{68C28D5F-D04E-5819-B7E4-70D1A6470E8F}"/>
          </ac:picMkLst>
        </pc:picChg>
        <pc:cxnChg chg="add">
          <ac:chgData name="Janys Murphy Rising" userId="66d93dac6d69d1ed" providerId="LiveId" clId="{3F47CF5A-E41A-45D4-9E20-9DDE75EFB0CF}" dt="2024-01-30T16:55:47.067" v="1144" actId="26606"/>
          <ac:cxnSpMkLst>
            <pc:docMk/>
            <pc:sldMk cId="2493931114" sldId="257"/>
            <ac:cxnSpMk id="17" creationId="{DDB3BAEE-5BE4-4B17-A2DA-B334759C47AB}"/>
          </ac:cxnSpMkLst>
        </pc:cxnChg>
      </pc:sldChg>
      <pc:sldChg chg="modSp del mod">
        <pc:chgData name="Janys Murphy Rising" userId="66d93dac6d69d1ed" providerId="LiveId" clId="{3F47CF5A-E41A-45D4-9E20-9DDE75EFB0CF}" dt="2024-01-30T16:21:37.150" v="147" actId="47"/>
        <pc:sldMkLst>
          <pc:docMk/>
          <pc:sldMk cId="2227527851" sldId="258"/>
        </pc:sldMkLst>
        <pc:spChg chg="mod">
          <ac:chgData name="Janys Murphy Rising" userId="66d93dac6d69d1ed" providerId="LiveId" clId="{3F47CF5A-E41A-45D4-9E20-9DDE75EFB0CF}" dt="2024-01-30T16:21:33.438" v="146" actId="27636"/>
          <ac:spMkLst>
            <pc:docMk/>
            <pc:sldMk cId="2227527851" sldId="258"/>
            <ac:spMk id="3" creationId="{8B5BEA01-9D08-EC5F-18AB-465E9E4A7543}"/>
          </ac:spMkLst>
        </pc:spChg>
      </pc:sldChg>
      <pc:sldChg chg="addSp delSp modSp mod setBg modClrScheme chgLayout">
        <pc:chgData name="Janys Murphy Rising" userId="66d93dac6d69d1ed" providerId="LiveId" clId="{3F47CF5A-E41A-45D4-9E20-9DDE75EFB0CF}" dt="2024-01-30T17:45:00.532" v="1160" actId="20577"/>
        <pc:sldMkLst>
          <pc:docMk/>
          <pc:sldMk cId="2757858919" sldId="259"/>
        </pc:sldMkLst>
        <pc:spChg chg="add del mod">
          <ac:chgData name="Janys Murphy Rising" userId="66d93dac6d69d1ed" providerId="LiveId" clId="{3F47CF5A-E41A-45D4-9E20-9DDE75EFB0CF}" dt="2024-01-30T16:54:46.655" v="1099" actId="20577"/>
          <ac:spMkLst>
            <pc:docMk/>
            <pc:sldMk cId="2757858919" sldId="259"/>
            <ac:spMk id="2" creationId="{6C1ABF23-ECA2-AEEA-026D-AAA5857DB0D6}"/>
          </ac:spMkLst>
        </pc:spChg>
        <pc:spChg chg="add del mod">
          <ac:chgData name="Janys Murphy Rising" userId="66d93dac6d69d1ed" providerId="LiveId" clId="{3F47CF5A-E41A-45D4-9E20-9DDE75EFB0CF}" dt="2024-01-30T16:45:57.087" v="529" actId="3680"/>
          <ac:spMkLst>
            <pc:docMk/>
            <pc:sldMk cId="2757858919" sldId="259"/>
            <ac:spMk id="3" creationId="{1CAA60D5-4C13-580C-B738-CF649972BA79}"/>
          </ac:spMkLst>
        </pc:spChg>
        <pc:spChg chg="add del mod">
          <ac:chgData name="Janys Murphy Rising" userId="66d93dac6d69d1ed" providerId="LiveId" clId="{3F47CF5A-E41A-45D4-9E20-9DDE75EFB0CF}" dt="2024-01-30T16:44:37.941" v="527" actId="700"/>
          <ac:spMkLst>
            <pc:docMk/>
            <pc:sldMk cId="2757858919" sldId="259"/>
            <ac:spMk id="6" creationId="{45F1668A-34D9-4161-54D8-94077AC64ABB}"/>
          </ac:spMkLst>
        </pc:spChg>
        <pc:spChg chg="add del mod">
          <ac:chgData name="Janys Murphy Rising" userId="66d93dac6d69d1ed" providerId="LiveId" clId="{3F47CF5A-E41A-45D4-9E20-9DDE75EFB0CF}" dt="2024-01-30T16:44:37.941" v="527" actId="700"/>
          <ac:spMkLst>
            <pc:docMk/>
            <pc:sldMk cId="2757858919" sldId="259"/>
            <ac:spMk id="7" creationId="{9C3DFE71-64AB-B445-0653-D2810F756C6F}"/>
          </ac:spMkLst>
        </pc:spChg>
        <pc:spChg chg="add del">
          <ac:chgData name="Janys Murphy Rising" userId="66d93dac6d69d1ed" providerId="LiveId" clId="{3F47CF5A-E41A-45D4-9E20-9DDE75EFB0CF}" dt="2024-01-30T16:34:12.513" v="411" actId="26606"/>
          <ac:spMkLst>
            <pc:docMk/>
            <pc:sldMk cId="2757858919" sldId="259"/>
            <ac:spMk id="8" creationId="{0B7C4858-FAA3-4226-A856-193A01910E69}"/>
          </ac:spMkLst>
        </pc:spChg>
        <pc:spChg chg="add del">
          <ac:chgData name="Janys Murphy Rising" userId="66d93dac6d69d1ed" providerId="LiveId" clId="{3F47CF5A-E41A-45D4-9E20-9DDE75EFB0CF}" dt="2024-01-30T16:34:12.513" v="411" actId="26606"/>
          <ac:spMkLst>
            <pc:docMk/>
            <pc:sldMk cId="2757858919" sldId="259"/>
            <ac:spMk id="10" creationId="{68C1B503-0291-4E82-A65E-72D604D9F6CF}"/>
          </ac:spMkLst>
        </pc:spChg>
        <pc:spChg chg="add del">
          <ac:chgData name="Janys Murphy Rising" userId="66d93dac6d69d1ed" providerId="LiveId" clId="{3F47CF5A-E41A-45D4-9E20-9DDE75EFB0CF}" dt="2024-01-30T16:34:12.513" v="411" actId="26606"/>
          <ac:spMkLst>
            <pc:docMk/>
            <pc:sldMk cId="2757858919" sldId="259"/>
            <ac:spMk id="12" creationId="{B3F836C5-9601-4982-A121-CCA49BF7BA6C}"/>
          </ac:spMkLst>
        </pc:spChg>
        <pc:spChg chg="add del">
          <ac:chgData name="Janys Murphy Rising" userId="66d93dac6d69d1ed" providerId="LiveId" clId="{3F47CF5A-E41A-45D4-9E20-9DDE75EFB0CF}" dt="2024-01-30T16:34:12.513" v="411" actId="26606"/>
          <ac:spMkLst>
            <pc:docMk/>
            <pc:sldMk cId="2757858919" sldId="259"/>
            <ac:spMk id="14" creationId="{46CD0D05-FF47-4ABB-841C-0600CADC354B}"/>
          </ac:spMkLst>
        </pc:spChg>
        <pc:graphicFrameChg chg="add del mod ord modGraphic">
          <ac:chgData name="Janys Murphy Rising" userId="66d93dac6d69d1ed" providerId="LiveId" clId="{3F47CF5A-E41A-45D4-9E20-9DDE75EFB0CF}" dt="2024-01-30T16:34:10.869" v="410" actId="3680"/>
          <ac:graphicFrameMkLst>
            <pc:docMk/>
            <pc:sldMk cId="2757858919" sldId="259"/>
            <ac:graphicFrameMk id="4" creationId="{F682BE46-F4EC-A1B1-3220-E1CB8CA3FB8C}"/>
          </ac:graphicFrameMkLst>
        </pc:graphicFrameChg>
        <pc:graphicFrameChg chg="add del">
          <ac:chgData name="Janys Murphy Rising" userId="66d93dac6d69d1ed" providerId="LiveId" clId="{3F47CF5A-E41A-45D4-9E20-9DDE75EFB0CF}" dt="2024-01-30T16:38:49.974" v="414"/>
          <ac:graphicFrameMkLst>
            <pc:docMk/>
            <pc:sldMk cId="2757858919" sldId="259"/>
            <ac:graphicFrameMk id="5" creationId="{6D5B4353-4954-37B4-44C7-5F6400FB2726}"/>
          </ac:graphicFrameMkLst>
        </pc:graphicFrameChg>
        <pc:graphicFrameChg chg="add del mod ord modGraphic">
          <ac:chgData name="Janys Murphy Rising" userId="66d93dac6d69d1ed" providerId="LiveId" clId="{3F47CF5A-E41A-45D4-9E20-9DDE75EFB0CF}" dt="2024-01-30T16:39:52.154" v="419" actId="3680"/>
          <ac:graphicFrameMkLst>
            <pc:docMk/>
            <pc:sldMk cId="2757858919" sldId="259"/>
            <ac:graphicFrameMk id="9" creationId="{3E8A949B-361E-A4E5-A373-5F4B81DCB418}"/>
          </ac:graphicFrameMkLst>
        </pc:graphicFrameChg>
        <pc:graphicFrameChg chg="add del mod ord modGraphic">
          <ac:chgData name="Janys Murphy Rising" userId="66d93dac6d69d1ed" providerId="LiveId" clId="{3F47CF5A-E41A-45D4-9E20-9DDE75EFB0CF}" dt="2024-01-30T16:44:37.711" v="526" actId="3680"/>
          <ac:graphicFrameMkLst>
            <pc:docMk/>
            <pc:sldMk cId="2757858919" sldId="259"/>
            <ac:graphicFrameMk id="11" creationId="{7D1D6230-F6A6-8869-1D5D-7525747BB321}"/>
          </ac:graphicFrameMkLst>
        </pc:graphicFrameChg>
        <pc:graphicFrameChg chg="add mod ord modGraphic">
          <ac:chgData name="Janys Murphy Rising" userId="66d93dac6d69d1ed" providerId="LiveId" clId="{3F47CF5A-E41A-45D4-9E20-9DDE75EFB0CF}" dt="2024-01-30T17:45:00.532" v="1160" actId="20577"/>
          <ac:graphicFrameMkLst>
            <pc:docMk/>
            <pc:sldMk cId="2757858919" sldId="259"/>
            <ac:graphicFrameMk id="13" creationId="{10768AAB-49EC-AEC3-7463-C3714C83F6CC}"/>
          </ac:graphicFrameMkLst>
        </pc:graphicFrameChg>
      </pc:sldChg>
      <pc:sldChg chg="modSp new mod">
        <pc:chgData name="Janys Murphy Rising" userId="66d93dac6d69d1ed" providerId="LiveId" clId="{3F47CF5A-E41A-45D4-9E20-9DDE75EFB0CF}" dt="2024-01-30T18:04:01.723" v="1736" actId="114"/>
        <pc:sldMkLst>
          <pc:docMk/>
          <pc:sldMk cId="2544860133" sldId="260"/>
        </pc:sldMkLst>
        <pc:spChg chg="mod">
          <ac:chgData name="Janys Murphy Rising" userId="66d93dac6d69d1ed" providerId="LiveId" clId="{3F47CF5A-E41A-45D4-9E20-9DDE75EFB0CF}" dt="2024-01-30T17:45:57.405" v="1263" actId="313"/>
          <ac:spMkLst>
            <pc:docMk/>
            <pc:sldMk cId="2544860133" sldId="260"/>
            <ac:spMk id="2" creationId="{460FFA95-3E59-BE9D-81FD-70A278D64E05}"/>
          </ac:spMkLst>
        </pc:spChg>
        <pc:spChg chg="mod">
          <ac:chgData name="Janys Murphy Rising" userId="66d93dac6d69d1ed" providerId="LiveId" clId="{3F47CF5A-E41A-45D4-9E20-9DDE75EFB0CF}" dt="2024-01-30T18:04:01.723" v="1736" actId="114"/>
          <ac:spMkLst>
            <pc:docMk/>
            <pc:sldMk cId="2544860133" sldId="260"/>
            <ac:spMk id="3" creationId="{8920A934-0F12-30A9-AF06-60B0860754B8}"/>
          </ac:spMkLst>
        </pc:spChg>
      </pc:sldChg>
      <pc:sldChg chg="modSp new del mod">
        <pc:chgData name="Janys Murphy Rising" userId="66d93dac6d69d1ed" providerId="LiveId" clId="{3F47CF5A-E41A-45D4-9E20-9DDE75EFB0CF}" dt="2024-01-30T17:59:48.646" v="1587" actId="47"/>
        <pc:sldMkLst>
          <pc:docMk/>
          <pc:sldMk cId="992627258" sldId="261"/>
        </pc:sldMkLst>
        <pc:spChg chg="mod">
          <ac:chgData name="Janys Murphy Rising" userId="66d93dac6d69d1ed" providerId="LiveId" clId="{3F47CF5A-E41A-45D4-9E20-9DDE75EFB0CF}" dt="2024-01-30T17:57:46.620" v="1346" actId="20577"/>
          <ac:spMkLst>
            <pc:docMk/>
            <pc:sldMk cId="992627258" sldId="261"/>
            <ac:spMk id="2" creationId="{DC65440A-FDCC-919C-8399-F3DB8B6ADD9A}"/>
          </ac:spMkLst>
        </pc:spChg>
        <pc:spChg chg="mod">
          <ac:chgData name="Janys Murphy Rising" userId="66d93dac6d69d1ed" providerId="LiveId" clId="{3F47CF5A-E41A-45D4-9E20-9DDE75EFB0CF}" dt="2024-01-30T17:57:52.603" v="1361" actId="20577"/>
          <ac:spMkLst>
            <pc:docMk/>
            <pc:sldMk cId="992627258" sldId="261"/>
            <ac:spMk id="3" creationId="{67CF94EF-6A46-B1B3-BDA9-98A6CF99EEC4}"/>
          </ac:spMkLst>
        </pc:spChg>
      </pc:sldChg>
      <pc:sldChg chg="modSp new mod">
        <pc:chgData name="Janys Murphy Rising" userId="66d93dac6d69d1ed" providerId="LiveId" clId="{3F47CF5A-E41A-45D4-9E20-9DDE75EFB0CF}" dt="2024-01-30T18:05:08.617" v="1774" actId="20577"/>
        <pc:sldMkLst>
          <pc:docMk/>
          <pc:sldMk cId="4262210142" sldId="262"/>
        </pc:sldMkLst>
        <pc:spChg chg="mod">
          <ac:chgData name="Janys Murphy Rising" userId="66d93dac6d69d1ed" providerId="LiveId" clId="{3F47CF5A-E41A-45D4-9E20-9DDE75EFB0CF}" dt="2024-01-30T17:58:12.432" v="1375" actId="20577"/>
          <ac:spMkLst>
            <pc:docMk/>
            <pc:sldMk cId="4262210142" sldId="262"/>
            <ac:spMk id="2" creationId="{FCDBD4A8-05DE-F32A-27DF-E11C7632D1F6}"/>
          </ac:spMkLst>
        </pc:spChg>
        <pc:spChg chg="mod">
          <ac:chgData name="Janys Murphy Rising" userId="66d93dac6d69d1ed" providerId="LiveId" clId="{3F47CF5A-E41A-45D4-9E20-9DDE75EFB0CF}" dt="2024-01-30T18:05:08.617" v="1774" actId="20577"/>
          <ac:spMkLst>
            <pc:docMk/>
            <pc:sldMk cId="4262210142" sldId="262"/>
            <ac:spMk id="3" creationId="{5C984E8F-2073-2EF4-67CE-2956D5901CA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583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96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51453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89896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999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589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3296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30861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75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803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831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653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20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023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38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53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1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E0304E3-AE31-4904-8937-BE7BE3EAFF4B}" type="datetimeFigureOut">
              <a:rPr lang="en-US" smtClean="0"/>
              <a:t>1/31/2024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18370F9-2577-4D9A-B146-60E043FA7CF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9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1D58666-E26B-4EAE-AA74-9C74E4BAF3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7288C4F-0F6C-4226-B8D2-C0EE4786C5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DA0DC220-B0FC-4268-9E45-0705DA2696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5D2CA09E-2D13-478A-A98B-3A66ED6468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E14C9FAD-7A39-47B3-9F08-4C4F9DA206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DCB6FF3-6165-4BB2-80C5-7A6D0D25D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F8A6D0-7FA4-4987-0AE2-1119AB1370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2267" y="1041401"/>
            <a:ext cx="6528018" cy="2345264"/>
          </a:xfrm>
        </p:spPr>
        <p:txBody>
          <a:bodyPr>
            <a:normAutofit/>
          </a:bodyPr>
          <a:lstStyle/>
          <a:p>
            <a:r>
              <a:rPr lang="en-US" dirty="0"/>
              <a:t>Summer Workshop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1A7F21-751E-9716-E4FF-7884AC765E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2267" y="3657597"/>
            <a:ext cx="6528018" cy="1320802"/>
          </a:xfrm>
        </p:spPr>
        <p:txBody>
          <a:bodyPr>
            <a:normAutofit/>
          </a:bodyPr>
          <a:lstStyle/>
          <a:p>
            <a:r>
              <a:rPr lang="en-US" dirty="0"/>
              <a:t>Introduction </a:t>
            </a:r>
          </a:p>
          <a:p>
            <a:r>
              <a:rPr lang="en-US" dirty="0"/>
              <a:t>January 30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E0488CE-8E24-413E-B105-426B0506EB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Blanket on the earth">
            <a:extLst>
              <a:ext uri="{FF2B5EF4-FFF2-40B4-BE49-F238E27FC236}">
                <a16:creationId xmlns:a16="http://schemas.microsoft.com/office/drawing/2014/main" id="{3371A373-53CE-C46A-ED33-AAB6A6707AB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4664" r="22573" b="2"/>
          <a:stretch/>
        </p:blipFill>
        <p:spPr>
          <a:xfrm>
            <a:off x="8077199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58771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C93797FD-7F0A-483E-966E-7FE88F8D8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299858-315B-4242-A342-32FD05E4D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83D501-1479-4FE1-A62C-B9C862498C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53C2CCF-3504-410A-A978-9BCC7D295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44AA77E-0BD7-413F-9123-2CDF296BA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DB3BAEE-5BE4-4B17-A2DA-B334759C4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DEDD00-5E71-418B-9C3C-9B71B0182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F08AA894-60A7-4A09-919E-54EF7C3EC8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4680684-9D82-4E2B-9E9A-778390DA9E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28899EB-8201-46DC-A208-67136E6BA1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58681DBB-DB5A-40DF-8333-C7E1C945B5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35EE6C5-5821-36EA-DC7C-D48087DEC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0605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7326F-1F58-4EB4-0C7C-D138B0FC2752}"/>
              </a:ext>
            </a:extLst>
          </p:cNvPr>
          <p:cNvSpPr>
            <a:spLocks/>
          </p:cNvSpPr>
          <p:nvPr/>
        </p:nvSpPr>
        <p:spPr>
          <a:xfrm>
            <a:off x="1765946" y="2675822"/>
            <a:ext cx="4255824" cy="29856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11480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Where- Completely Online!</a:t>
            </a:r>
          </a:p>
          <a:p>
            <a:pPr defTabSz="411480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When- Monday May 20</a:t>
            </a:r>
            <a:r>
              <a:rPr lang="en-US" sz="20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2024, at 4pm CST- Thursday May 23</a:t>
            </a:r>
            <a:r>
              <a:rPr lang="en-US" sz="20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rd</a:t>
            </a: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2024, at 3pm CST</a:t>
            </a:r>
          </a:p>
          <a:p>
            <a:pPr defTabSz="411480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What is it?- A 3-day workshop that is a requirement prior to starting practicum.</a:t>
            </a:r>
          </a:p>
          <a:p>
            <a:pPr defTabSz="411480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Why? – to build community, build skills, enhance learning, answer questions.</a:t>
            </a:r>
            <a:endParaRPr lang="en-US" sz="20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5DF6F3-FCFD-611B-7F74-7305BC048D94}"/>
              </a:ext>
            </a:extLst>
          </p:cNvPr>
          <p:cNvSpPr>
            <a:spLocks/>
          </p:cNvSpPr>
          <p:nvPr/>
        </p:nvSpPr>
        <p:spPr>
          <a:xfrm>
            <a:off x="6170229" y="2675822"/>
            <a:ext cx="4255824" cy="2985675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411480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Summer Workshop Coordinator- Dr. Murphy Rising</a:t>
            </a:r>
          </a:p>
          <a:p>
            <a:pPr defTabSz="411480">
              <a:spcAft>
                <a:spcPts val="600"/>
              </a:spcAft>
            </a:pPr>
            <a:r>
              <a:rPr lang="en-US" sz="20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 Director- Dr. Foster</a:t>
            </a:r>
          </a:p>
        </p:txBody>
      </p:sp>
    </p:spTree>
    <p:extLst>
      <p:ext uri="{BB962C8B-B14F-4D97-AF65-F5344CB8AC3E}">
        <p14:creationId xmlns:p14="http://schemas.microsoft.com/office/powerpoint/2010/main" val="2493931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BF23-ECA2-AEEA-026D-AAA5857D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(in Central Time)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10768AAB-49EC-AEC3-7463-C3714C83F6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358957"/>
              </p:ext>
            </p:extLst>
          </p:nvPr>
        </p:nvGraphicFramePr>
        <p:xfrm>
          <a:off x="1249684" y="2603500"/>
          <a:ext cx="9601200" cy="247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0300">
                  <a:extLst>
                    <a:ext uri="{9D8B030D-6E8A-4147-A177-3AD203B41FA5}">
                      <a16:colId xmlns:a16="http://schemas.microsoft.com/office/drawing/2014/main" val="4144654770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489902467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607183805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38150274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Monday May 20th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Tuesday May 21st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Wednesday May 22nd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Thursday May 23rd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8343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4-5 PM Welcome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9-4 PM Skills &amp; Supervision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8-4:30 PM Clinical Skill Building Workshops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8-2:30 PM Clinical  Skill Building</a:t>
                      </a:r>
                    </a:p>
                    <a:p>
                      <a:r>
                        <a:rPr lang="en-US" dirty="0"/>
                        <a:t>2:30- 3:00 Closing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3292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5-6:30 PM Keynote Speaker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12:30-1:00 PM Networking lunch</a:t>
                      </a:r>
                    </a:p>
                    <a:p>
                      <a:r>
                        <a:rPr lang="en-US" dirty="0"/>
                        <a:t>4:30-5:30 PM Optional student interest groups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12:00-1:00 PM Q&amp; A with Dr. Moon P &amp; I Coordinator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12:30-1:00 PM- Publishing with Dr. Foster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30453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785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FFA95-3E59-BE9D-81FD-70A278D64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“Progress not Perfection”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20A934-0F12-30A9-AF06-60B0860754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Keynote Speaker Regina Brown, MA, NBCT. </a:t>
            </a:r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Upstream Mental Health: identifying supporting and informing children and caregivers from an early age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Somatic Archaeology- Dr. Elliott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 and Play Therapy Dr. Moon</a:t>
            </a:r>
          </a:p>
          <a:p>
            <a:r>
              <a:rPr lang="en-US" sz="1800" i="1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Mama: George Floyd's Battle Cry and Implications for Counselors who Work with Black Men</a:t>
            </a:r>
            <a:r>
              <a:rPr lang="en-US" sz="180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Dr. LaTonya Summers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Mindful Self-Compassion- Dr. Steinman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r>
              <a:rPr lang="en-US" sz="18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Building Resilience using a Synthesized, Nonlinear Model of Grief- Dr. Foster</a:t>
            </a:r>
            <a:endParaRPr lang="en-US" sz="1800" dirty="0">
              <a:effectLst/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6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DBD4A8-05DE-F32A-27DF-E11C7632D1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Coming Soon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84E8F-2073-2EF4-67CE-2956D5901C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Registration on ULM Counseling website- can pay in installments</a:t>
            </a:r>
          </a:p>
          <a:p>
            <a:r>
              <a:rPr lang="en-US" dirty="0"/>
              <a:t>Brochure with descriptions of presentations- recording, lecture, video required or not, experiential</a:t>
            </a:r>
          </a:p>
          <a:p>
            <a:r>
              <a:rPr lang="en-US" dirty="0"/>
              <a:t>Meet and Greet: a Summer Workshop </a:t>
            </a:r>
            <a:r>
              <a:rPr lang="en-US"/>
              <a:t>preview Tuesday April </a:t>
            </a:r>
            <a:r>
              <a:rPr lang="en-US" dirty="0"/>
              <a:t>23</a:t>
            </a:r>
            <a:r>
              <a:rPr lang="en-US" baseline="30000" dirty="0"/>
              <a:t>rd </a:t>
            </a:r>
            <a:r>
              <a:rPr lang="en-US" dirty="0"/>
              <a:t> at 5:30 PM CST</a:t>
            </a:r>
          </a:p>
          <a:p>
            <a:r>
              <a:rPr lang="en-US" dirty="0"/>
              <a:t>Stay tuned for ways to get involved with our student volunteers</a:t>
            </a:r>
          </a:p>
        </p:txBody>
      </p:sp>
    </p:spTree>
    <p:extLst>
      <p:ext uri="{BB962C8B-B14F-4D97-AF65-F5344CB8AC3E}">
        <p14:creationId xmlns:p14="http://schemas.microsoft.com/office/powerpoint/2010/main" val="42622101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1012</TotalTime>
  <Words>280</Words>
  <Application>Microsoft Office PowerPoint</Application>
  <PresentationFormat>Widescreen</PresentationFormat>
  <Paragraphs>37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Arial</vt:lpstr>
      <vt:lpstr>Calibri</vt:lpstr>
      <vt:lpstr>Cambria</vt:lpstr>
      <vt:lpstr>Garamond</vt:lpstr>
      <vt:lpstr>Organic</vt:lpstr>
      <vt:lpstr>Summer Workshop</vt:lpstr>
      <vt:lpstr>Details</vt:lpstr>
      <vt:lpstr>Overview (in Central Time)</vt:lpstr>
      <vt:lpstr>“Progress not Perfection”</vt:lpstr>
      <vt:lpstr>Coming Soon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Workshop</dc:title>
  <dc:creator>Janys Murphy Rising</dc:creator>
  <cp:lastModifiedBy>Janys Murphy Rising</cp:lastModifiedBy>
  <cp:revision>1</cp:revision>
  <dcterms:created xsi:type="dcterms:W3CDTF">2024-01-30T01:14:00Z</dcterms:created>
  <dcterms:modified xsi:type="dcterms:W3CDTF">2024-01-31T19:48:53Z</dcterms:modified>
</cp:coreProperties>
</file>