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955B"/>
    <a:srgbClr val="800029"/>
    <a:srgbClr val="5B001F"/>
    <a:srgbClr val="B28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32"/>
    <p:restoredTop sz="94674"/>
  </p:normalViewPr>
  <p:slideViewPr>
    <p:cSldViewPr>
      <p:cViewPr varScale="1">
        <p:scale>
          <a:sx n="124" d="100"/>
          <a:sy n="124" d="100"/>
        </p:scale>
        <p:origin x="1408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E699A-2D39-4D4F-9C38-4F26D358DEAA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8B5CE-1719-4F15-A39F-053FC969A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9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828" indent="-285703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2812" indent="-228562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599936" indent="-228562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061" indent="-228562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18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31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8436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5561" indent="-22856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82FA3-1C74-40C7-A423-682E572FB299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4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0400"/>
            <a:ext cx="9143997" cy="24530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80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151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8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349704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699" y="5554442"/>
            <a:ext cx="2081402" cy="160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05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7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0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7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BD086A-A0F1-48FC-9B3D-DEF7770D0834}" type="datetimeFigureOut">
              <a:rPr lang="en-US" smtClean="0"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2076E4-28B4-4862-AB24-C97F81C9E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9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81000" y="365125"/>
            <a:ext cx="838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8000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791200"/>
            <a:ext cx="9144000" cy="76200"/>
          </a:xfrm>
          <a:prstGeom prst="rect">
            <a:avLst/>
          </a:prstGeom>
          <a:solidFill>
            <a:srgbClr val="BE95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9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3" t="30978" r="16403" b="30978"/>
          <a:stretch/>
        </p:blipFill>
        <p:spPr>
          <a:xfrm>
            <a:off x="2394849" y="914400"/>
            <a:ext cx="43543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999" y="2910213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796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1"/>
            <a:ext cx="8229600" cy="3200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Sample numerical text </a:t>
            </a:r>
            <a:r>
              <a:rPr lang="en-US" dirty="0" smtClean="0"/>
              <a:t>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Sample numerical text slide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Sample numerical text </a:t>
            </a:r>
            <a:r>
              <a:rPr lang="en-US" dirty="0" smtClean="0"/>
              <a:t>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7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27831" y="2209799"/>
            <a:ext cx="8288338" cy="3352801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 smtClean="0"/>
              <a:t>Sample Heading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 smtClean="0"/>
              <a:t>Sample bullet point text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1500" dirty="0" smtClean="0"/>
              <a:t>Sample subtext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sz="2800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sz="2800" b="1" dirty="0"/>
              <a:t>Sample Heading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r>
              <a:rPr lang="en-US" sz="1800" dirty="0"/>
              <a:t>Sample bullet point text</a:t>
            </a:r>
          </a:p>
          <a:p>
            <a:pPr lvl="2" eaLnBrk="1" fontAlgn="auto" hangingPunct="1">
              <a:spcAft>
                <a:spcPts val="0"/>
              </a:spcAft>
              <a:buFont typeface="Wingdings"/>
              <a:buChar char=""/>
              <a:defRPr/>
            </a:pPr>
            <a:r>
              <a:rPr lang="en-US" sz="1500" dirty="0"/>
              <a:t>Sample subtext</a:t>
            </a:r>
          </a:p>
          <a:p>
            <a:pPr marL="0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09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6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rgbClr val="FFFFFF"/>
      </a:lt1>
      <a:dk2>
        <a:srgbClr val="FFFFFF"/>
      </a:dk2>
      <a:lt2>
        <a:srgbClr val="B28B5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1999</TotalTime>
  <Words>30</Words>
  <Application>Microsoft Macintosh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Century Gothic</vt:lpstr>
      <vt:lpstr>Arial</vt:lpstr>
      <vt:lpstr>Calibri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Susie Sparks</dc:creator>
  <cp:lastModifiedBy>Microsoft Office User</cp:lastModifiedBy>
  <cp:revision>181</cp:revision>
  <cp:lastPrinted>2016-09-21T16:51:27Z</cp:lastPrinted>
  <dcterms:created xsi:type="dcterms:W3CDTF">2014-09-19T15:41:41Z</dcterms:created>
  <dcterms:modified xsi:type="dcterms:W3CDTF">2016-12-08T19:25:50Z</dcterms:modified>
</cp:coreProperties>
</file>