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9D6"/>
    <a:srgbClr val="DAD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6"/>
  </p:normalViewPr>
  <p:slideViewPr>
    <p:cSldViewPr snapToGrid="0" snapToObjects="1">
      <p:cViewPr varScale="1">
        <p:scale>
          <a:sx n="23" d="100"/>
          <a:sy n="23" d="100"/>
        </p:scale>
        <p:origin x="5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0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206400" cy="384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05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Wells</cp:lastModifiedBy>
  <cp:revision>7</cp:revision>
  <cp:lastPrinted>2017-10-06T13:33:02Z</cp:lastPrinted>
  <dcterms:created xsi:type="dcterms:W3CDTF">2017-05-01T19:00:58Z</dcterms:created>
  <dcterms:modified xsi:type="dcterms:W3CDTF">2017-10-06T15:21:18Z</dcterms:modified>
</cp:coreProperties>
</file>