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6"/>
  </p:normalViewPr>
  <p:slideViewPr>
    <p:cSldViewPr snapToGrid="0" snapToObjects="1">
      <p:cViewPr varScale="1">
        <p:scale>
          <a:sx n="23" d="100"/>
          <a:sy n="23" d="100"/>
        </p:scale>
        <p:origin x="18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E0C2-D123-A840-881A-25E1A534BCE9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93F1-262F-BD43-B341-953D75DA3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5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0" cy="384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4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Wells</cp:lastModifiedBy>
  <cp:revision>3</cp:revision>
  <dcterms:created xsi:type="dcterms:W3CDTF">2017-05-01T18:03:51Z</dcterms:created>
  <dcterms:modified xsi:type="dcterms:W3CDTF">2017-10-06T13:27:54Z</dcterms:modified>
</cp:coreProperties>
</file>