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79" r:id="rId4"/>
    <p:sldId id="282" r:id="rId5"/>
    <p:sldId id="283" r:id="rId6"/>
    <p:sldId id="284" r:id="rId7"/>
    <p:sldId id="278" r:id="rId8"/>
    <p:sldId id="280" r:id="rId9"/>
    <p:sldId id="258" r:id="rId10"/>
    <p:sldId id="263" r:id="rId11"/>
    <p:sldId id="260" r:id="rId12"/>
    <p:sldId id="261" r:id="rId13"/>
    <p:sldId id="262" r:id="rId14"/>
    <p:sldId id="265" r:id="rId15"/>
    <p:sldId id="266" r:id="rId16"/>
    <p:sldId id="267" r:id="rId17"/>
    <p:sldId id="268" r:id="rId18"/>
    <p:sldId id="275" r:id="rId19"/>
    <p:sldId id="276" r:id="rId20"/>
    <p:sldId id="256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7CA39-4A6E-425A-A4C2-46DBD933254F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EC3D9-D3E1-4308-A309-E8E40493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start with a basic periodical</a:t>
            </a:r>
            <a:r>
              <a:rPr lang="en-US" baseline="0" dirty="0" smtClean="0"/>
              <a:t> title search of the Library Catalog from the Library Web Page.  I want to look for Education Week.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2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pdf of the 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5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 search </a:t>
            </a:r>
            <a:r>
              <a:rPr lang="en-US" dirty="0" err="1" smtClean="0"/>
              <a:t>Jstor</a:t>
            </a:r>
            <a:r>
              <a:rPr lang="en-US" baseline="0" dirty="0" smtClean="0"/>
              <a:t> the same way -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70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I found The</a:t>
            </a:r>
            <a:r>
              <a:rPr lang="en-US" baseline="0" dirty="0" smtClean="0"/>
              <a:t> English Journal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2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 search</a:t>
            </a:r>
            <a:r>
              <a:rPr lang="en-US" baseline="0" dirty="0" smtClean="0"/>
              <a:t> by volume – notice the newest is 2010.  Some of the titles are not available through the databases  until they are older.  This is one of  those titles.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2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my article.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76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EbscoHost</a:t>
            </a:r>
            <a:r>
              <a:rPr lang="en-US" baseline="0" dirty="0" smtClean="0"/>
              <a:t> has these issues of these titles.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Ebsco</a:t>
            </a:r>
            <a:r>
              <a:rPr lang="en-US" baseline="0" dirty="0" smtClean="0"/>
              <a:t> Host does not have these but J-</a:t>
            </a:r>
            <a:r>
              <a:rPr lang="en-US" baseline="0" dirty="0" err="1" smtClean="0"/>
              <a:t>Stor</a:t>
            </a:r>
            <a:r>
              <a:rPr lang="en-US" baseline="0" dirty="0" smtClean="0"/>
              <a:t> does.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 is available</a:t>
            </a:r>
            <a:r>
              <a:rPr lang="en-US" baseline="0" dirty="0" smtClean="0"/>
              <a:t> on the web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5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contact me if you </a:t>
            </a:r>
            <a:r>
              <a:rPr lang="en-US" smtClean="0"/>
              <a:t>have questions.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3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got</a:t>
            </a:r>
            <a:r>
              <a:rPr lang="en-US" baseline="0" dirty="0" smtClean="0"/>
              <a:t> several links.  It shows up in LexisNexis, Biography in Context and </a:t>
            </a:r>
            <a:r>
              <a:rPr lang="en-US" baseline="0" dirty="0" err="1" smtClean="0"/>
              <a:t>Ebsco’s</a:t>
            </a:r>
            <a:r>
              <a:rPr lang="en-US" baseline="0" dirty="0" smtClean="0"/>
              <a:t> Academic Search Complete and Professional Development Collection.  Academic Search Complete is what I choose.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you get</a:t>
            </a:r>
            <a:r>
              <a:rPr lang="en-US" baseline="0" dirty="0" smtClean="0"/>
              <a:t> when you choose Academic Search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3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from the latest</a:t>
            </a:r>
            <a:r>
              <a:rPr lang="en-US" baseline="0" dirty="0" smtClean="0"/>
              <a:t> issue.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3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it is not that</a:t>
            </a:r>
            <a:r>
              <a:rPr lang="en-US" baseline="0" dirty="0" smtClean="0"/>
              <a:t> easy.  A periodical title search for Science Teacher found 6 titles – the one I want shows film only.  How many of you are comfortable using film?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Another way to search for your title is from the </a:t>
            </a:r>
            <a:r>
              <a:rPr lang="en-US" baseline="0" dirty="0" err="1" smtClean="0"/>
              <a:t>Ebsco</a:t>
            </a:r>
            <a:r>
              <a:rPr lang="en-US" baseline="0" dirty="0" smtClean="0"/>
              <a:t> A to Z list of databases.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searching for</a:t>
            </a:r>
            <a:r>
              <a:rPr lang="en-US" baseline="0" dirty="0" smtClean="0"/>
              <a:t> specific databases.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search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Ebsco</a:t>
            </a:r>
            <a:r>
              <a:rPr lang="en-US" baseline="0" dirty="0" smtClean="0"/>
              <a:t> by publications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search for Phi Delta </a:t>
            </a:r>
            <a:r>
              <a:rPr lang="en-US" dirty="0" err="1" smtClean="0"/>
              <a:t>Kappan</a:t>
            </a:r>
            <a:r>
              <a:rPr lang="en-US" dirty="0" smtClean="0"/>
              <a:t> that I limited</a:t>
            </a:r>
            <a:r>
              <a:rPr lang="en-US" baseline="0" dirty="0" smtClean="0"/>
              <a:t> to 2015 so I could see the new 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3D9-D3E1-4308-A309-E8E404936E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0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8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6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9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8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2DA2-11ED-42CB-8FA7-F3D8796BBD8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5C34D-24FC-4FB4-8CD9-262C4AA5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7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Databases and the ULM Library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Locating Specific Journal Articles for Education and Curriculum and Instruction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0"/>
            <a:ext cx="8904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EbscoHost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Phi Delta </a:t>
            </a:r>
            <a:r>
              <a:rPr lang="en-US" dirty="0" err="1" smtClean="0"/>
              <a:t>Kappan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Education Week</a:t>
            </a:r>
          </a:p>
          <a:p>
            <a:endParaRPr lang="en-US" dirty="0"/>
          </a:p>
          <a:p>
            <a:r>
              <a:rPr lang="en-US" dirty="0" smtClean="0"/>
              <a:t>Educational Sciences: Theory and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Full Text</a:t>
            </a:r>
          </a:p>
          <a:p>
            <a:endParaRPr lang="en-US" dirty="0"/>
          </a:p>
          <a:p>
            <a:r>
              <a:rPr lang="en-US" dirty="0" smtClean="0"/>
              <a:t>1995 – Present, Full Text</a:t>
            </a:r>
          </a:p>
          <a:p>
            <a:endParaRPr lang="en-US" dirty="0"/>
          </a:p>
          <a:p>
            <a:r>
              <a:rPr lang="en-US" dirty="0" smtClean="0"/>
              <a:t>2002 – Present, Full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</a:t>
            </a:r>
            <a:r>
              <a:rPr lang="en-US" dirty="0" err="1" smtClean="0"/>
              <a:t>Stor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Science Teacher</a:t>
            </a:r>
          </a:p>
          <a:p>
            <a:endParaRPr lang="en-US" dirty="0"/>
          </a:p>
          <a:p>
            <a:r>
              <a:rPr lang="en-US" dirty="0" smtClean="0"/>
              <a:t>Mathematics Teacher</a:t>
            </a:r>
          </a:p>
          <a:p>
            <a:endParaRPr lang="en-US" dirty="0"/>
          </a:p>
          <a:p>
            <a:r>
              <a:rPr lang="en-US" dirty="0" smtClean="0"/>
              <a:t>English Journal</a:t>
            </a:r>
          </a:p>
          <a:p>
            <a:endParaRPr lang="en-US" dirty="0"/>
          </a:p>
          <a:p>
            <a:r>
              <a:rPr lang="en-US" dirty="0" smtClean="0"/>
              <a:t>Language Arts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- 2011, Full Text</a:t>
            </a:r>
          </a:p>
          <a:p>
            <a:endParaRPr lang="en-US" dirty="0"/>
          </a:p>
          <a:p>
            <a:r>
              <a:rPr lang="en-US" dirty="0" smtClean="0"/>
              <a:t>- 2015, Full Text</a:t>
            </a:r>
          </a:p>
          <a:p>
            <a:endParaRPr lang="en-US" dirty="0"/>
          </a:p>
          <a:p>
            <a:r>
              <a:rPr lang="en-US" dirty="0" smtClean="0"/>
              <a:t>1912 – 2011, Full Text</a:t>
            </a:r>
          </a:p>
          <a:p>
            <a:endParaRPr lang="en-US" dirty="0" smtClean="0"/>
          </a:p>
          <a:p>
            <a:r>
              <a:rPr lang="en-US" dirty="0" smtClean="0"/>
              <a:t>- 2011, Full Text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</a:t>
            </a:r>
            <a:r>
              <a:rPr lang="en-US" dirty="0" smtClean="0"/>
              <a:t>Journal Examples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EbscoHost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Phi Delta </a:t>
            </a:r>
            <a:r>
              <a:rPr lang="en-US" dirty="0" err="1" smtClean="0"/>
              <a:t>Kappan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Education Week </a:t>
            </a:r>
          </a:p>
          <a:p>
            <a:endParaRPr lang="en-US" dirty="0" smtClean="0"/>
          </a:p>
          <a:p>
            <a:r>
              <a:rPr lang="en-US" dirty="0" smtClean="0"/>
              <a:t>Educational Sciences: Theory and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J-</a:t>
            </a:r>
            <a:r>
              <a:rPr lang="en-US" b="1" dirty="0" err="1" smtClean="0"/>
              <a:t>Stor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The Science Teacher </a:t>
            </a:r>
          </a:p>
          <a:p>
            <a:endParaRPr lang="en-US" dirty="0" smtClean="0"/>
          </a:p>
          <a:p>
            <a:r>
              <a:rPr lang="en-US" dirty="0" smtClean="0"/>
              <a:t>Mathematics Teacher </a:t>
            </a:r>
          </a:p>
          <a:p>
            <a:endParaRPr lang="en-US" dirty="0" smtClean="0"/>
          </a:p>
          <a:p>
            <a:r>
              <a:rPr lang="en-US" dirty="0" smtClean="0"/>
              <a:t>English Journal </a:t>
            </a:r>
          </a:p>
          <a:p>
            <a:endParaRPr lang="en-US" dirty="0" smtClean="0"/>
          </a:p>
          <a:p>
            <a:r>
              <a:rPr lang="en-US" dirty="0" smtClean="0"/>
              <a:t>Language 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489"/>
            <a:ext cx="4038600" cy="4519385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Print</a:t>
            </a:r>
          </a:p>
          <a:p>
            <a:r>
              <a:rPr lang="en-US" dirty="0" smtClean="0"/>
              <a:t>Download C</a:t>
            </a:r>
          </a:p>
          <a:p>
            <a:r>
              <a:rPr lang="en-US" dirty="0"/>
              <a:t>C</a:t>
            </a:r>
            <a:r>
              <a:rPr lang="en-US" dirty="0" smtClean="0"/>
              <a:t>opy/open in new window</a:t>
            </a:r>
          </a:p>
          <a:p>
            <a:r>
              <a:rPr lang="en-US" dirty="0" smtClean="0"/>
              <a:t>E-Mail</a:t>
            </a:r>
          </a:p>
          <a:p>
            <a:r>
              <a:rPr lang="en-US" dirty="0" smtClean="0"/>
              <a:t>Add to Folder</a:t>
            </a:r>
          </a:p>
          <a:p>
            <a:r>
              <a:rPr lang="en-US" dirty="0" smtClean="0"/>
              <a:t>Cite</a:t>
            </a:r>
          </a:p>
          <a:p>
            <a:r>
              <a:rPr lang="en-US" dirty="0" smtClean="0"/>
              <a:t>Export</a:t>
            </a:r>
          </a:p>
          <a:p>
            <a:r>
              <a:rPr lang="en-US" dirty="0" smtClean="0"/>
              <a:t>Permalink</a:t>
            </a:r>
          </a:p>
          <a:p>
            <a:r>
              <a:rPr lang="en-US" dirty="0" smtClean="0"/>
              <a:t>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67" y="990600"/>
            <a:ext cx="3783250" cy="2868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058179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Calligraphy" panose="03010101010101010101" pitchFamily="66" charset="0"/>
              </a:rPr>
              <a:t>Cyndy</a:t>
            </a:r>
            <a:r>
              <a:rPr lang="en-US" dirty="0" smtClean="0">
                <a:latin typeface="Lucida Calligraphy" panose="03010101010101010101" pitchFamily="66" charset="0"/>
              </a:rPr>
              <a:t> Robertson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ULM Library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342-1054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crobertson@ulm.edu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00"/>
            <a:ext cx="9144000" cy="6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5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6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017"/>
            <a:ext cx="9144000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403</Words>
  <Application>Microsoft Office PowerPoint</Application>
  <PresentationFormat>On-screen Show (4:3)</PresentationFormat>
  <Paragraphs>100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Databases and the ULM Library     </vt:lpstr>
      <vt:lpstr>Specific Journal Examples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EbscoHost </vt:lpstr>
      <vt:lpstr>J-Stor</vt:lpstr>
      <vt:lpstr> Tools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</dc:title>
  <dc:creator>Cindy Robertson</dc:creator>
  <cp:lastModifiedBy>Cindy Robertson</cp:lastModifiedBy>
  <cp:revision>21</cp:revision>
  <dcterms:created xsi:type="dcterms:W3CDTF">2015-08-31T14:42:13Z</dcterms:created>
  <dcterms:modified xsi:type="dcterms:W3CDTF">2015-09-18T13:45:11Z</dcterms:modified>
</cp:coreProperties>
</file>