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00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9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4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3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4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5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9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1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5C36-793A-4715-8B8F-614F6D7B44A3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367E-3F6D-4A56-84AF-237E5621E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lm.edu/~beutner/format/Design-And-Format-Guidelines-For-This-Course.html#Visual_Professional_Diary_Reflectio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790" y="1282889"/>
            <a:ext cx="12250566" cy="52953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140" y="19416"/>
            <a:ext cx="121765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https://ulm.edu/~beutner/format/Design-And-Format-Guidelines-For-This-Course.html#Visual_Professional_Diary_Reflection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4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2019-11-11T22:00:43Z</dcterms:created>
  <dcterms:modified xsi:type="dcterms:W3CDTF">2019-11-11T22:04:24Z</dcterms:modified>
</cp:coreProperties>
</file>