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0B39-2D6C-41B5-BE98-38C71F857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04304-28E5-4AEB-92DA-E65CFAB1D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378EA-60DB-42FE-9BF2-D289BA00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DAA1-67F9-479F-9CED-26DD1960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D4C3-1C37-4DDF-A254-DC29F109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F586-B822-4F83-A442-CEA635FE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5A43E-9938-4ED6-B83A-F734EA496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CD7A-1053-45C9-8658-3ABCC3E0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41AC-CFC1-460D-8DAF-D4A22469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29600-D771-413F-9724-F62F2BD8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44319-72E2-45C2-8C7A-54B6F45FA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5C3BB-A260-4FC8-9D7F-74BE8546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EE717-BA61-461E-A9DB-FFB71954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C113-BF74-4300-B74A-8658D9EF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6C30-007D-4C1D-8A58-0A18ABE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86CA-F2DE-44EC-A886-7DE8BD4C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67AB-3BBD-410C-9A51-762C536FF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278-D0F1-4964-953D-EAFEE36D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F3DE-D1ED-436D-BC53-C672B731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03F53-E95A-4B2A-A0C3-4048DDFE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D23E-660D-47DF-81AA-4F554E0F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49B2-93C2-46F6-9363-CAC3105AC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C348-E3A1-42BE-9EB9-CCFFCEE3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2BEC8-0887-48DA-A18C-8982E752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4557-EE5D-4EAC-B07F-582A000D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C230-327F-4FD3-8453-68BFC9AB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0D6AA-5901-4480-97A2-E1975BC0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CA19-9CCD-41B3-8E38-1BF4C00C1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18B98-496D-4C13-A974-CCA2194F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99B40-0B27-4680-89AD-832548E4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5F64A-9FA4-4FC3-A2DA-2E1CB573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407B-6AD4-476E-99A6-32D5074B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8A6C2-B872-442B-BBED-5CE37401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1C98-5357-4474-BC9D-D7125F157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46BDB-1AEC-4869-A896-864217BBA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126AB-C969-4F80-ACAF-337552A1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A2AF6-1FFA-4147-A7CD-2CA4AA19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90B98-AFE7-47AD-968A-D4207D84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1B921-C996-426E-A5AE-AFBEA8E4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8835-0983-4824-A2B2-220E840E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3A9CF-EFD9-42B6-AF35-3AB33AA6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32B01-F458-4019-BD65-B30B35AE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6565A-E219-4077-AD1E-53A5EBB6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FFAD1-6684-4DA8-8D60-E024530C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51864-3578-4F38-93F4-C6D82221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9C8FC-98F7-4C44-8FB2-DE22C652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DE4B-455D-47F7-836E-A0A08BE3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AEC3-5C5C-4D86-94E7-7797A851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83120-D1CD-4799-9FFB-9F260F6F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438F5-E610-496D-89AE-0D45AA77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16D6C-9940-4723-8935-F51FAA16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F6B7A-5A5B-4CE2-A28C-9B30EF65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867F-DFB2-45DE-9890-B6B86330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0E73F-382D-45A0-A9A2-95FDDD0B8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D4A8E-B670-4403-95C4-78FA35066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38F97-7DC0-4036-83C1-640B5FED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44078-4A06-462A-BDFA-61EFEEBA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59D44-B9E5-43AA-9653-059E1952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BB1A7-F618-4B7E-BC37-A00E1FE6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429D7-6485-443A-931C-590059865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AD45-2F14-4506-9FBC-D29B28005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EDC1-2890-495B-9B70-23CE86D6D1C7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4F2B-9F76-4B57-84AA-156B7A300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6338C-E413-41A0-92E2-DAF07F38B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7B16-3938-4091-A76A-79EF6AD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TUR5L8pOV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hyperlink" Target="https://www.youtube.com/watch?v=RyLzsQKFp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1yLg1nPua0k" TargetMode="External"/><Relationship Id="rId11" Type="http://schemas.openxmlformats.org/officeDocument/2006/relationships/hyperlink" Target="https://www.youtube.com/watch?v=1btvnID6Z_A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www.youtube.com/watch?v=e_04ZrNroTo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8BD6-76E2-4227-8765-0512FCC88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521"/>
            <a:ext cx="9144000" cy="605769"/>
          </a:xfrm>
        </p:spPr>
        <p:txBody>
          <a:bodyPr>
            <a:normAutofit/>
          </a:bodyPr>
          <a:lstStyle/>
          <a:p>
            <a:r>
              <a:rPr lang="en-US" sz="2800" dirty="0" err="1"/>
              <a:t>Youtube</a:t>
            </a:r>
            <a:r>
              <a:rPr lang="en-US" sz="2800" dirty="0"/>
              <a:t> Videos for Welcome </a:t>
            </a:r>
            <a:r>
              <a:rPr lang="en-US" sz="2800"/>
              <a:t>to Pre-Kindergarten </a:t>
            </a:r>
            <a:r>
              <a:rPr lang="en-US" sz="2800" dirty="0"/>
              <a:t>School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8B3A0-242B-49FF-946E-466133CD5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722" y="6467912"/>
            <a:ext cx="9144000" cy="351508"/>
          </a:xfrm>
        </p:spPr>
        <p:txBody>
          <a:bodyPr>
            <a:normAutofit/>
          </a:bodyPr>
          <a:lstStyle/>
          <a:p>
            <a:r>
              <a:rPr lang="en-US" sz="1100" dirty="0"/>
              <a:t>CURR 5018 Kerri Kannady VPDR Summer 2019</a:t>
            </a:r>
          </a:p>
          <a:p>
            <a:endParaRPr lang="en-US" sz="1600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4D0E42B-64CE-4906-BABA-F85C09BA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" y="1166069"/>
            <a:ext cx="3302315" cy="1728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EC6A5-D0D4-4EC7-8090-EB60509087DA}"/>
              </a:ext>
            </a:extLst>
          </p:cNvPr>
          <p:cNvSpPr txBox="1"/>
          <p:nvPr/>
        </p:nvSpPr>
        <p:spPr>
          <a:xfrm>
            <a:off x="243281" y="2894202"/>
            <a:ext cx="32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Cute animated video about school and rules. Sign language is  also taught with key vocabulary.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21017749-C771-486E-9137-947E43607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281" y="1077338"/>
            <a:ext cx="3502179" cy="202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2B46D1-E672-473E-AEB8-F1E756B2902C}"/>
              </a:ext>
            </a:extLst>
          </p:cNvPr>
          <p:cNvSpPr txBox="1"/>
          <p:nvPr/>
        </p:nvSpPr>
        <p:spPr>
          <a:xfrm>
            <a:off x="3780887" y="2992686"/>
            <a:ext cx="350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Wheels on the Bus song is a simple, active learning song. </a:t>
            </a:r>
          </a:p>
        </p:txBody>
      </p: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16CEB990-E702-4C2E-84DD-D06B1FFE0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81" y="3720249"/>
            <a:ext cx="3578000" cy="2023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DFADE6-EE29-458D-806A-E645E8CDA2B0}"/>
              </a:ext>
            </a:extLst>
          </p:cNvPr>
          <p:cNvSpPr txBox="1"/>
          <p:nvPr/>
        </p:nvSpPr>
        <p:spPr>
          <a:xfrm>
            <a:off x="169891" y="5845165"/>
            <a:ext cx="35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Harry Kindergarten song all about kindness at school.</a:t>
            </a:r>
          </a:p>
        </p:txBody>
      </p:sp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32804C14-1F98-45D2-B4A0-192137DC41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358" y="3618444"/>
            <a:ext cx="3530578" cy="2023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7A8B63-DED7-44D5-877A-78DB757EA057}"/>
              </a:ext>
            </a:extLst>
          </p:cNvPr>
          <p:cNvSpPr txBox="1"/>
          <p:nvPr/>
        </p:nvSpPr>
        <p:spPr>
          <a:xfrm>
            <a:off x="3941568" y="5609735"/>
            <a:ext cx="346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book </a:t>
            </a:r>
            <a:r>
              <a:rPr lang="en-US" sz="1600" i="1" dirty="0"/>
              <a:t>David Goes to School</a:t>
            </a:r>
            <a:r>
              <a:rPr lang="en-US" sz="1600" dirty="0"/>
              <a:t> entertains and educates children about what NOT to do in school.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53362-29F7-4681-8DDA-02CB6CD152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08" y="1036262"/>
            <a:ext cx="3645009" cy="20678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7C38AF-F68A-49E6-8165-52082C6BB7C6}"/>
              </a:ext>
            </a:extLst>
          </p:cNvPr>
          <p:cNvSpPr txBox="1"/>
          <p:nvPr/>
        </p:nvSpPr>
        <p:spPr>
          <a:xfrm>
            <a:off x="8081089" y="3059321"/>
            <a:ext cx="33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can sing along and recognize the rhyming words. </a:t>
            </a:r>
          </a:p>
        </p:txBody>
      </p:sp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9B04D72E-69B1-48C3-9D44-D44825F82A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7105" y="3705434"/>
            <a:ext cx="3340374" cy="19043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7C9A98-1510-4650-BFCE-143E764BAA75}"/>
              </a:ext>
            </a:extLst>
          </p:cNvPr>
          <p:cNvSpPr txBox="1"/>
          <p:nvPr/>
        </p:nvSpPr>
        <p:spPr>
          <a:xfrm>
            <a:off x="8017105" y="5669491"/>
            <a:ext cx="325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Singing the alphabet sounds and signing. </a:t>
            </a:r>
          </a:p>
        </p:txBody>
      </p:sp>
    </p:spTree>
    <p:extLst>
      <p:ext uri="{BB962C8B-B14F-4D97-AF65-F5344CB8AC3E}">
        <p14:creationId xmlns:p14="http://schemas.microsoft.com/office/powerpoint/2010/main" val="424318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Youtube Videos for Welcome to Pre-Kindergarten School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Youtube Videos for Welcome to School</dc:title>
  <dc:creator>Kerri Kannady</dc:creator>
  <cp:lastModifiedBy>Kerri Kannady</cp:lastModifiedBy>
  <cp:revision>4</cp:revision>
  <dcterms:created xsi:type="dcterms:W3CDTF">2019-07-11T23:06:12Z</dcterms:created>
  <dcterms:modified xsi:type="dcterms:W3CDTF">2019-07-11T23:47:46Z</dcterms:modified>
</cp:coreProperties>
</file>